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358" r:id="rId2"/>
    <p:sldId id="360" r:id="rId3"/>
    <p:sldId id="311" r:id="rId4"/>
    <p:sldId id="387" r:id="rId5"/>
    <p:sldId id="313" r:id="rId6"/>
    <p:sldId id="312" r:id="rId7"/>
    <p:sldId id="315" r:id="rId8"/>
    <p:sldId id="337" r:id="rId9"/>
    <p:sldId id="394" r:id="rId10"/>
    <p:sldId id="395" r:id="rId11"/>
    <p:sldId id="396" r:id="rId12"/>
    <p:sldId id="317" r:id="rId13"/>
    <p:sldId id="314" r:id="rId14"/>
    <p:sldId id="318" r:id="rId15"/>
    <p:sldId id="320" r:id="rId16"/>
    <p:sldId id="388" r:id="rId17"/>
    <p:sldId id="389" r:id="rId18"/>
    <p:sldId id="392" r:id="rId19"/>
    <p:sldId id="397" r:id="rId20"/>
    <p:sldId id="393" r:id="rId21"/>
    <p:sldId id="321" r:id="rId22"/>
    <p:sldId id="380" r:id="rId23"/>
    <p:sldId id="331" r:id="rId24"/>
    <p:sldId id="336" r:id="rId25"/>
    <p:sldId id="354" r:id="rId26"/>
    <p:sldId id="353" r:id="rId27"/>
    <p:sldId id="346" r:id="rId28"/>
    <p:sldId id="347" r:id="rId29"/>
    <p:sldId id="349" r:id="rId30"/>
    <p:sldId id="351" r:id="rId31"/>
    <p:sldId id="323" r:id="rId32"/>
    <p:sldId id="324" r:id="rId33"/>
    <p:sldId id="348" r:id="rId34"/>
    <p:sldId id="355" r:id="rId35"/>
    <p:sldId id="328" r:id="rId36"/>
    <p:sldId id="326" r:id="rId37"/>
    <p:sldId id="330" r:id="rId38"/>
    <p:sldId id="390" r:id="rId39"/>
    <p:sldId id="386" r:id="rId40"/>
    <p:sldId id="327" r:id="rId41"/>
    <p:sldId id="333" r:id="rId42"/>
    <p:sldId id="334" r:id="rId43"/>
    <p:sldId id="343" r:id="rId44"/>
    <p:sldId id="335" r:id="rId45"/>
    <p:sldId id="325" r:id="rId46"/>
    <p:sldId id="344" r:id="rId47"/>
    <p:sldId id="345" r:id="rId48"/>
    <p:sldId id="370" r:id="rId49"/>
    <p:sldId id="385" r:id="rId50"/>
    <p:sldId id="382" r:id="rId51"/>
    <p:sldId id="384" r:id="rId52"/>
    <p:sldId id="383" r:id="rId53"/>
    <p:sldId id="373" r:id="rId54"/>
    <p:sldId id="374" r:id="rId55"/>
    <p:sldId id="357" r:id="rId56"/>
    <p:sldId id="361" r:id="rId57"/>
    <p:sldId id="365" r:id="rId58"/>
    <p:sldId id="371" r:id="rId59"/>
    <p:sldId id="364" r:id="rId60"/>
    <p:sldId id="372" r:id="rId61"/>
    <p:sldId id="375" r:id="rId62"/>
    <p:sldId id="376" r:id="rId63"/>
    <p:sldId id="377" r:id="rId64"/>
    <p:sldId id="378" r:id="rId65"/>
    <p:sldId id="369" r:id="rId66"/>
    <p:sldId id="366" r:id="rId67"/>
    <p:sldId id="367" r:id="rId68"/>
    <p:sldId id="368" r:id="rId69"/>
    <p:sldId id="379" r:id="rId70"/>
    <p:sldId id="391" r:id="rId71"/>
    <p:sldId id="306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57" autoAdjust="0"/>
  </p:normalViewPr>
  <p:slideViewPr>
    <p:cSldViewPr>
      <p:cViewPr varScale="1">
        <p:scale>
          <a:sx n="66" d="100"/>
          <a:sy n="66" d="100"/>
        </p:scale>
        <p:origin x="55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D1DB9-B81E-43D1-AC38-3C7B7426767B}" type="datetimeFigureOut">
              <a:rPr lang="en-US" smtClean="0"/>
              <a:pPr/>
              <a:t>17/10/2018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4E82D-A352-485B-B097-A4B58EBEEB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67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4C25-58C7-4BD3-8235-BE9A87BD56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8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4E82D-A352-485B-B097-A4B58EBEEB49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CE1FE30-D3CD-4E05-B17E-2DA54D0CA8BE}" type="datetimeFigureOut">
              <a:rPr lang="en-US" smtClean="0"/>
              <a:pPr/>
              <a:t>17/10/2018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6FC797D-F3D3-4A56-A970-F0A82E51B64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599" y="3276600"/>
            <a:ext cx="8763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 smtClean="0">
              <a:latin typeface="Algerian" pitchFamily="82" charset="0"/>
            </a:endParaRPr>
          </a:p>
          <a:p>
            <a:pPr algn="ctr"/>
            <a:r>
              <a:rPr lang="en-US" sz="2000" dirty="0" smtClean="0">
                <a:solidFill>
                  <a:srgbClr val="7030A0"/>
                </a:solidFill>
                <a:latin typeface="Algerian" pitchFamily="82" charset="0"/>
              </a:rPr>
              <a:t>Shri Balasaheb Mane Shikshan Prasarak Mandal Ambap’s</a:t>
            </a:r>
          </a:p>
          <a:p>
            <a:pPr algn="ctr"/>
            <a:endParaRPr lang="en-US" sz="2000" dirty="0" smtClean="0">
              <a:latin typeface="Algerian" pitchFamily="82" charset="0"/>
            </a:endParaRPr>
          </a:p>
          <a:p>
            <a:pPr algn="ctr"/>
            <a:r>
              <a:rPr lang="en-US" sz="3800" b="1" dirty="0" smtClean="0">
                <a:solidFill>
                  <a:srgbClr val="FF0066"/>
                </a:solidFill>
                <a:latin typeface="Algerian" pitchFamily="82" charset="0"/>
              </a:rPr>
              <a:t>Womens College of Pharmacy,</a:t>
            </a:r>
            <a:r>
              <a:rPr lang="en-US" sz="3600" dirty="0" smtClean="0">
                <a:solidFill>
                  <a:srgbClr val="FF0066"/>
                </a:solidFill>
                <a:latin typeface="Algerian" pitchFamily="82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Algerian" pitchFamily="82" charset="0"/>
              </a:rPr>
              <a:t>Peth-Vadgaon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  <a:latin typeface="Algerian" pitchFamily="82" charset="0"/>
              </a:rPr>
              <a:t>Tal-Hatkanangle, Dist-Kolhapur.</a:t>
            </a:r>
          </a:p>
          <a:p>
            <a:pPr algn="ctr"/>
            <a:endParaRPr lang="en-US" dirty="0" smtClean="0">
              <a:solidFill>
                <a:srgbClr val="3333FF"/>
              </a:solidFill>
              <a:latin typeface="Algerian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2133600" cy="2057400"/>
          </a:xfrm>
          <a:prstGeom prst="rect">
            <a:avLst/>
          </a:prstGeom>
        </p:spPr>
      </p:pic>
      <p:pic>
        <p:nvPicPr>
          <p:cNvPr id="5" name="Picture 4" descr="http://www.wcoph.org/images/logo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19812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185" t="2941" r="22185" b="44693"/>
          <a:stretch/>
        </p:blipFill>
        <p:spPr>
          <a:xfrm>
            <a:off x="3676649" y="947133"/>
            <a:ext cx="2628900" cy="2329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796620" y="3276600"/>
            <a:ext cx="2694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Late Shri. Ashokrao Mane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12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1809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887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604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28800"/>
            <a:ext cx="2952328" cy="4540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28800"/>
            <a:ext cx="5112568" cy="41755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4572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GURUPOURNIMA </a:t>
            </a:r>
          </a:p>
          <a:p>
            <a:pPr algn="ctr"/>
            <a:r>
              <a:rPr lang="en-US" sz="24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 Date:27/07/2018</a:t>
            </a:r>
            <a:endParaRPr lang="en-US" sz="24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95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280920" cy="6741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56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Tree Plantation on Occasion of Grupornima by Principal Madam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132856"/>
            <a:ext cx="250755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6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Independence Day on Date :15/08/2018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666526"/>
            <a:ext cx="5143500" cy="51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8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803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Teachers Day On Date: 05/09/2018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Documents and Settings\HCL\My Documents\Downloads\IMG-20180905-WA018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567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HCL\My Documents\Downloads\IMG-20180905-WA019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6233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Induction Programme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05/09/2018</a:t>
            </a:r>
          </a:p>
        </p:txBody>
      </p:sp>
      <p:pic>
        <p:nvPicPr>
          <p:cNvPr id="3" name="Picture 2" descr="C:\Documents and Settings\HCL\My Documents\Downloads\IMG-20180905-WA015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760" y="1752600"/>
            <a:ext cx="460248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620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5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478678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Hon. Shri. Vijaysinh Mane</a:t>
            </a:r>
          </a:p>
          <a:p>
            <a:pPr algn="ctr"/>
            <a:r>
              <a:rPr lang="en-US" sz="2000" b="1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President</a:t>
            </a:r>
            <a:endParaRPr lang="en-US" sz="20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685799"/>
            <a:ext cx="3429000" cy="441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3276599" cy="4419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5478678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Hon. Shri. Vikasrao Mane</a:t>
            </a:r>
          </a:p>
          <a:p>
            <a:pPr algn="ctr"/>
            <a:r>
              <a:rPr lang="en-US" sz="20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Executive President</a:t>
            </a:r>
            <a:endParaRPr lang="en-US" sz="20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HCL\My Documents\Downloads\IMG-20180905-WA014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041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Birthday of Staff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740352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11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8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3048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Birthday of Senior Faculty 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69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1600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Continuous Up gradation of staff</a:t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Industrial Training at Nasik </a:t>
            </a:r>
            <a:r>
              <a:rPr lang="en-US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M/S-</a:t>
            </a:r>
            <a:r>
              <a:rPr lang="en-US" sz="31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Neutralytica</a:t>
            </a:r>
            <a:r>
              <a:rPr lang="en-US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 </a:t>
            </a:r>
            <a:r>
              <a:rPr lang="en-US" sz="31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Pvt</a:t>
            </a:r>
            <a:r>
              <a:rPr lang="en-US" sz="31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Ltd. Nasik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57400"/>
            <a:ext cx="54102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5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685800"/>
            <a:ext cx="4800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686800" cy="139903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Personal Grooming of Womens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Family On Date: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11/07/2018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Eye checkup camp at Ambap on Date:12/06/2018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87625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104106"/>
          </a:xfrm>
        </p:spPr>
        <p:txBody>
          <a:bodyPr/>
          <a:lstStyle/>
          <a:p>
            <a:pPr algn="ctr"/>
            <a:r>
              <a:rPr lang="en-US" b="1" dirty="0" smtClean="0"/>
              <a:t>Class Test of Girls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1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0"/>
            <a:ext cx="914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69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Birthday celebration of students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784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Industry Expert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Lecture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On Date: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21/07/2018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6257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67494"/>
            <a:ext cx="8610600" cy="128929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Fitness Lecture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24/08/2018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217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780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1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995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4416896" cy="64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27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Courtesy Visit and Invitation to </a:t>
            </a:r>
            <a:r>
              <a:rPr lang="en-US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Rani Bang</a:t>
            </a:r>
            <a:endParaRPr 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9144000" cy="51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38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International Yoga Day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20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Entrepreneurship Lecture</a:t>
            </a:r>
            <a:b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How To Start Business by using Less Than 1000 rupees only …..?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29/08/2018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34553"/>
            <a:ext cx="8784976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105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53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83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7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0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MSBTE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Sponsored Organized </a:t>
            </a:r>
            <a:r>
              <a:rPr lang="en-US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MCE Society Institute of Pharmacy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Azam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Campus,Pune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Date: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03/09/2018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12192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914400"/>
            <a:ext cx="6096000" cy="5218906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Grievance    Cell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24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8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493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Celebration of 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Youth Skills Day on Date 20/06/2018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20" y="1916832"/>
            <a:ext cx="8334152" cy="443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4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69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36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3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9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357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4572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Week Faculty Development Programme</a:t>
            </a:r>
          </a:p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J.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T.Mhajan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College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Faizpur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Jalgaon</a:t>
            </a:r>
            <a:r>
              <a:rPr lang="en-US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17/09/2018 -21/09/2018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025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2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9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528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Organized Quiz Competition On Occasion of World Pharmacist Day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24/09/2018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182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5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375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Celebration of</a:t>
            </a:r>
            <a:br>
              <a:rPr lang="en-US" b="1" dirty="0" smtClean="0"/>
            </a:br>
            <a:r>
              <a:rPr lang="en-US" b="1" dirty="0" smtClean="0"/>
              <a:t>World Pharmacist Day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25/09/2018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02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4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506"/>
          </a:xfrm>
        </p:spPr>
        <p:txBody>
          <a:bodyPr/>
          <a:lstStyle/>
          <a:p>
            <a:pPr algn="ctr"/>
            <a:r>
              <a:rPr lang="en-US" b="1" dirty="0" smtClean="0"/>
              <a:t>Drama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36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305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1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Poster Presentation Competition </a:t>
            </a:r>
            <a:b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Mhagaon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29/09/2018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63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608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391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746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4582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Celebration of Surgical Strike Day</a:t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29/09/2018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1"/>
            <a:ext cx="9144000" cy="470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24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578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035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61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035"/>
            <a:ext cx="9144000" cy="51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52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Parents-Teachers Meet</a:t>
            </a:r>
            <a:br>
              <a:rPr lang="en-US" b="1" dirty="0" smtClean="0"/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Date: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02/10/2018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9144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938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8990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Vision of Womens Family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1.Seven Days Computer Literacy Course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2.Basic Fitness Course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3.Certified Yoga and Diet Course </a:t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4.Business Related Workshops in Collaboration with NYEDC.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375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atin typeface="Algerian" pitchFamily="82" charset="0"/>
              </a:rPr>
              <a:t>Thank you</a:t>
            </a:r>
            <a:endParaRPr lang="en-IN" sz="9600" b="1" dirty="0"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News of The College Regarding International Youth Skills Day Celebration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0"/>
            <a:ext cx="55340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17563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667</TotalTime>
  <Words>194</Words>
  <Application>Microsoft Office PowerPoint</Application>
  <PresentationFormat>On-screen Show (4:3)</PresentationFormat>
  <Paragraphs>47</Paragraphs>
  <Slides>71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Algerian</vt:lpstr>
      <vt:lpstr>Calibri</vt:lpstr>
      <vt:lpstr>Century Gothic</vt:lpstr>
      <vt:lpstr>Times New Roman</vt:lpstr>
      <vt:lpstr>Verdana</vt:lpstr>
      <vt:lpstr>Wingdings 2</vt:lpstr>
      <vt:lpstr>Verve</vt:lpstr>
      <vt:lpstr>PowerPoint Presentation</vt:lpstr>
      <vt:lpstr>PowerPoint Presentation</vt:lpstr>
      <vt:lpstr> Eye checkup camp at Ambap on Date:12/06/2018 </vt:lpstr>
      <vt:lpstr>Celebration of International Yoga Day</vt:lpstr>
      <vt:lpstr>Celebration of  International Youth Skills Day on Date 20/06/2018</vt:lpstr>
      <vt:lpstr>PowerPoint Presentation</vt:lpstr>
      <vt:lpstr>PowerPoint Presentation</vt:lpstr>
      <vt:lpstr>PowerPoint Presentation</vt:lpstr>
      <vt:lpstr>News of The College Regarding International Youth Skills Day Celebration</vt:lpstr>
      <vt:lpstr>PowerPoint Presentation</vt:lpstr>
      <vt:lpstr>PowerPoint Presentation</vt:lpstr>
      <vt:lpstr>PowerPoint Presentation</vt:lpstr>
      <vt:lpstr>PowerPoint Presentation</vt:lpstr>
      <vt:lpstr>Tree Plantation on Occasion of Grupornima by Principal Madam</vt:lpstr>
      <vt:lpstr>Celebration of Independence Day on Date :15/08/2018</vt:lpstr>
      <vt:lpstr>Celebration of Teachers Day On Date: 05/09/2018</vt:lpstr>
      <vt:lpstr>PowerPoint Presentation</vt:lpstr>
      <vt:lpstr>Induction Programme On Date: 05/09/2018</vt:lpstr>
      <vt:lpstr>PowerPoint Presentation</vt:lpstr>
      <vt:lpstr>PowerPoint Presentation</vt:lpstr>
      <vt:lpstr>Celebration of Birthday of Staff</vt:lpstr>
      <vt:lpstr>PowerPoint Presentation</vt:lpstr>
      <vt:lpstr>PowerPoint Presentation</vt:lpstr>
      <vt:lpstr> Continuous Up gradation of staff Industrial Training at Nasik M/S-Neutralytica Research Pvt. Ltd. Nasik </vt:lpstr>
      <vt:lpstr>PowerPoint Presentation</vt:lpstr>
      <vt:lpstr>PowerPoint Presentation</vt:lpstr>
      <vt:lpstr>PowerPoint Presentation</vt:lpstr>
      <vt:lpstr>Personal Grooming of Womens Family On Date: 11/07/2018</vt:lpstr>
      <vt:lpstr>PowerPoint Presentation</vt:lpstr>
      <vt:lpstr>PowerPoint Presentation</vt:lpstr>
      <vt:lpstr>Class Test of Girls</vt:lpstr>
      <vt:lpstr>PowerPoint Presentation</vt:lpstr>
      <vt:lpstr>Birthday celebration of students</vt:lpstr>
      <vt:lpstr>Industry Expert Lecture On Date: 21/07/2018</vt:lpstr>
      <vt:lpstr>Fitness Lecture  On Date: 24/08/2018</vt:lpstr>
      <vt:lpstr>PowerPoint Presentation</vt:lpstr>
      <vt:lpstr>PowerPoint Presentation</vt:lpstr>
      <vt:lpstr>PowerPoint Presentation</vt:lpstr>
      <vt:lpstr>Courtesy Visit and Invitation to Rani Bang</vt:lpstr>
      <vt:lpstr>Entrepreneurship Lecture on How To Start Business by using Less Than 1000 rupees only …..? On Date: 29/08/2018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MSBTE Sponsored Organized at MCE Society Institute of Pharmacy, Azam Campus,Pune. On Date: 03/09/2018</vt:lpstr>
      <vt:lpstr>PowerPoint Presentation</vt:lpstr>
      <vt:lpstr>Grievance   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</vt:lpstr>
      <vt:lpstr>PowerPoint Presentation</vt:lpstr>
      <vt:lpstr>Celebration of World Pharmacist Day On Date: 25/09/2018</vt:lpstr>
      <vt:lpstr>PowerPoint Presentation</vt:lpstr>
      <vt:lpstr>Drama</vt:lpstr>
      <vt:lpstr>PowerPoint Presentation</vt:lpstr>
      <vt:lpstr> Poster Presentation Competition  at Mhagaon On Date: 29/09/2018 </vt:lpstr>
      <vt:lpstr>PowerPoint Presentation</vt:lpstr>
      <vt:lpstr>PowerPoint Presentation</vt:lpstr>
      <vt:lpstr>PowerPoint Presentation</vt:lpstr>
      <vt:lpstr>Celebration of Surgical Strike Day On Date: 29/09/2018</vt:lpstr>
      <vt:lpstr>PowerPoint Presentation</vt:lpstr>
      <vt:lpstr>PowerPoint Presentation</vt:lpstr>
      <vt:lpstr>PowerPoint Presentation</vt:lpstr>
      <vt:lpstr>Parents-Teachers Meet On Date: 02/10/2018</vt:lpstr>
      <vt:lpstr>        Vision of Womens Family   1.Seven Days Computer Literacy Course 2.Basic Fitness Course 3.Certified Yoga and Diet Course  4.Business Related Workshops in Collaboration with NYEDC.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Co-curricular activities 2017-18</dc:title>
  <dc:creator>admin</dc:creator>
  <cp:lastModifiedBy>Comp15</cp:lastModifiedBy>
  <cp:revision>190</cp:revision>
  <dcterms:created xsi:type="dcterms:W3CDTF">2018-03-05T14:31:29Z</dcterms:created>
  <dcterms:modified xsi:type="dcterms:W3CDTF">2018-10-17T05:49:57Z</dcterms:modified>
</cp:coreProperties>
</file>